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Garden Pomodoro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975" y="3102600"/>
            <a:ext cx="1734826" cy="17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/>
          <p:nvPr/>
        </p:nvSpPr>
        <p:spPr>
          <a:xfrm>
            <a:off x="4203075" y="3957825"/>
            <a:ext cx="1596300" cy="879600"/>
          </a:xfrm>
          <a:prstGeom prst="wedgeEllipseCallout">
            <a:avLst>
              <a:gd fmla="val -96418" name="adj1"/>
              <a:gd fmla="val -55545" name="adj2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4236725" y="4185600"/>
            <a:ext cx="1562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meilleur </a:t>
            </a:r>
            <a:r>
              <a:rPr lang="fr"/>
              <a:t>Ponzi</a:t>
            </a:r>
            <a:r>
              <a:rPr lang="fr"/>
              <a:t>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s plan latéral d'une main poussant un bouton sur une table de mixage" id="142" name="Google Shape;142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type="title"/>
          </p:nvPr>
        </p:nvSpPr>
        <p:spPr>
          <a:xfrm>
            <a:off x="265500" y="535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14"/>
          <p:cNvSpPr txBox="1"/>
          <p:nvPr>
            <p:ph idx="2" type="body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Faites pousser vos arbres virtuels.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400"/>
              <a:t>Gagnez des récompenses !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400"/>
              <a:t>Collectionnez, améliorez vos arbres !</a:t>
            </a:r>
            <a:endParaRPr sz="240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2386750"/>
            <a:ext cx="2430403" cy="2430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/>
          <p:nvPr/>
        </p:nvSpPr>
        <p:spPr>
          <a:xfrm>
            <a:off x="2248950" y="2284425"/>
            <a:ext cx="2135400" cy="546300"/>
          </a:xfrm>
          <a:prstGeom prst="wedgeRoundRectCallout">
            <a:avLst>
              <a:gd fmla="val -84552" name="adj1"/>
              <a:gd fmla="val 7597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Quelqu’un a dit Ponzi 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 amt="22000"/>
          </a:blip>
          <a:srcRect b="0" l="15775" r="16109" t="0"/>
          <a:stretch/>
        </p:blipFill>
        <p:spPr>
          <a:xfrm>
            <a:off x="1120975" y="0"/>
            <a:ext cx="3503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Reproduction</a:t>
            </a:r>
            <a:endParaRPr sz="2700"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653975" y="724200"/>
            <a:ext cx="4264200" cy="23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Vos arbres ont des sentiments, eux aussi, (et des envies)…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200"/>
              <a:t>Ils peuvent donner naissances à de nouveaux NFT…</a:t>
            </a:r>
            <a:br>
              <a:rPr lang="fr" sz="2200"/>
            </a:br>
            <a:r>
              <a:rPr lang="fr" sz="2200"/>
              <a:t>Parfois mutants !</a:t>
            </a:r>
            <a:endParaRPr sz="2200"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68300" y="3313125"/>
            <a:ext cx="1675700" cy="183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5"/>
          <p:cNvGrpSpPr/>
          <p:nvPr/>
        </p:nvGrpSpPr>
        <p:grpSpPr>
          <a:xfrm>
            <a:off x="948800" y="3278343"/>
            <a:ext cx="6003175" cy="1486164"/>
            <a:chOff x="1397325" y="3430743"/>
            <a:chExt cx="6003175" cy="1486164"/>
          </a:xfrm>
        </p:grpSpPr>
        <p:pic>
          <p:nvPicPr>
            <p:cNvPr id="156" name="Google Shape;15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7325" y="3526288"/>
              <a:ext cx="1347175" cy="134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66450" y="3430743"/>
              <a:ext cx="1434050" cy="143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38450" y="3482857"/>
              <a:ext cx="1434050" cy="143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5"/>
            <p:cNvSpPr/>
            <p:nvPr/>
          </p:nvSpPr>
          <p:spPr>
            <a:xfrm>
              <a:off x="2850975" y="3916138"/>
              <a:ext cx="681000" cy="681000"/>
            </a:xfrm>
            <a:prstGeom prst="mathPlus">
              <a:avLst>
                <a:gd fmla="val 23520" name="adj1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178975" y="3916150"/>
              <a:ext cx="681000" cy="6810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>
            <a:off x="0" y="0"/>
            <a:ext cx="9161100" cy="2637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 txBox="1"/>
          <p:nvPr>
            <p:ph idx="4294967295" type="title"/>
          </p:nvPr>
        </p:nvSpPr>
        <p:spPr>
          <a:xfrm>
            <a:off x="101850" y="3200200"/>
            <a:ext cx="2282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Nom d'une personne 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7" name="Google Shape;167;p16"/>
          <p:cNvSpPr txBox="1"/>
          <p:nvPr>
            <p:ph idx="4294967295" type="title"/>
          </p:nvPr>
        </p:nvSpPr>
        <p:spPr>
          <a:xfrm>
            <a:off x="2317749" y="3200200"/>
            <a:ext cx="2286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Nom d'une personne 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/>
          <p:nvPr>
            <p:ph idx="4294967295" type="title"/>
          </p:nvPr>
        </p:nvSpPr>
        <p:spPr>
          <a:xfrm>
            <a:off x="4526899" y="3200200"/>
            <a:ext cx="23037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Nom d'une personne 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9" name="Google Shape;169;p16"/>
          <p:cNvSpPr txBox="1"/>
          <p:nvPr>
            <p:ph idx="4294967295" type="title"/>
          </p:nvPr>
        </p:nvSpPr>
        <p:spPr>
          <a:xfrm>
            <a:off x="6749650" y="3200200"/>
            <a:ext cx="2294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Nom d'une personne 4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70" name="Google Shape;170;p16"/>
          <p:cNvGrpSpPr/>
          <p:nvPr/>
        </p:nvGrpSpPr>
        <p:grpSpPr>
          <a:xfrm>
            <a:off x="1965688" y="257275"/>
            <a:ext cx="5229724" cy="4670974"/>
            <a:chOff x="1965688" y="257275"/>
            <a:chExt cx="5229724" cy="4670974"/>
          </a:xfrm>
        </p:grpSpPr>
        <p:pic>
          <p:nvPicPr>
            <p:cNvPr id="171" name="Google Shape;171;p16"/>
            <p:cNvPicPr preferRelativeResize="0"/>
            <p:nvPr/>
          </p:nvPicPr>
          <p:blipFill rotWithShape="1">
            <a:blip r:embed="rId3">
              <a:alphaModFix/>
            </a:blip>
            <a:srcRect b="21073" l="21705" r="23991" t="12989"/>
            <a:stretch/>
          </p:blipFill>
          <p:spPr>
            <a:xfrm>
              <a:off x="1965688" y="257275"/>
              <a:ext cx="5229724" cy="467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4">
              <a:alphaModFix/>
            </a:blip>
            <a:srcRect b="0" l="7326" r="21610" t="0"/>
            <a:stretch/>
          </p:blipFill>
          <p:spPr>
            <a:xfrm>
              <a:off x="2211800" y="1338772"/>
              <a:ext cx="4763775" cy="3351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